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65e6a15b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3238" y="585788"/>
            <a:ext cx="5214937" cy="2933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65e6a15b6_0_0:notes"/>
          <p:cNvSpPr txBox="1">
            <a:spLocks noGrp="1"/>
          </p:cNvSpPr>
          <p:nvPr>
            <p:ph type="body" idx="1"/>
          </p:nvPr>
        </p:nvSpPr>
        <p:spPr>
          <a:xfrm>
            <a:off x="622119" y="3714558"/>
            <a:ext cx="4977000" cy="35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" name="Google Shape;62;p13">
            <a:extLst>
              <a:ext uri="{FF2B5EF4-FFF2-40B4-BE49-F238E27FC236}">
                <a16:creationId xmlns:a16="http://schemas.microsoft.com/office/drawing/2014/main" id="{885F3A90-9270-40D4-B54E-4A7AB08020DF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0335" y="103686"/>
            <a:ext cx="2106131" cy="4925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PHASRock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hyperlink" Target="https://creativecommons.org/licenses/by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627125" y="721575"/>
            <a:ext cx="6327600" cy="4264500"/>
          </a:xfrm>
          <a:prstGeom prst="roundRect">
            <a:avLst>
              <a:gd name="adj" fmla="val 15556"/>
            </a:avLst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2475" tIns="92475" rIns="92475" bIns="92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333027" y="721575"/>
            <a:ext cx="2136900" cy="2322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2475" tIns="92475" rIns="92475" bIns="92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56" name="Google Shape;56;p13"/>
          <p:cNvSpPr/>
          <p:nvPr/>
        </p:nvSpPr>
        <p:spPr>
          <a:xfrm>
            <a:off x="333025" y="3191575"/>
            <a:ext cx="2136900" cy="17946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7F6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2475" tIns="92475" rIns="92475" bIns="92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2627125" y="129525"/>
            <a:ext cx="3478500" cy="4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92475" rIns="92475" bIns="924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mic Sans MS"/>
                <a:ea typeface="Comic Sans MS"/>
                <a:cs typeface="Comic Sans MS"/>
                <a:sym typeface="Comic Sans MS"/>
              </a:rPr>
              <a:t>My rocket!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5586" y="753938"/>
            <a:ext cx="2136900" cy="5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92475" rIns="92475" bIns="924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mic Sans MS"/>
                <a:ea typeface="Comic Sans MS"/>
                <a:cs typeface="Comic Sans MS"/>
                <a:sym typeface="Comic Sans MS"/>
              </a:rPr>
              <a:t>What is your rocket made out of?</a:t>
            </a:r>
            <a:endParaRPr sz="1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79225" y="3191575"/>
            <a:ext cx="2044500" cy="6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92475" rIns="92475" bIns="924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mic Sans MS"/>
                <a:ea typeface="Comic Sans MS"/>
                <a:cs typeface="Comic Sans MS"/>
                <a:sym typeface="Comic Sans MS"/>
              </a:rPr>
              <a:t>Where would you like to travel on your rocket?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191575" y="795575"/>
            <a:ext cx="5328600" cy="6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92475" rIns="92475" bIns="924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mic Sans MS"/>
                <a:ea typeface="Comic Sans MS"/>
                <a:cs typeface="Comic Sans MS"/>
                <a:sym typeface="Comic Sans MS"/>
              </a:rPr>
              <a:t>Draw a picture of your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rocket</a:t>
            </a:r>
            <a:r>
              <a:rPr lang="en" sz="1400">
                <a:latin typeface="Comic Sans MS"/>
                <a:ea typeface="Comic Sans MS"/>
                <a:cs typeface="Comic Sans MS"/>
                <a:sym typeface="Comic Sans MS"/>
              </a:rPr>
              <a:t>. Label all the important parts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!</a:t>
            </a:r>
            <a:endParaRPr sz="1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888845" y="132568"/>
            <a:ext cx="3079200" cy="4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50" tIns="72850" rIns="72850" bIns="7285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700" dirty="0">
                <a:solidFill>
                  <a:srgbClr val="666666"/>
                </a:solidFill>
              </a:rPr>
              <a:t>Physics &amp; Astronomy at Home: Challenge No.6 – Build Your Own Rocket! </a:t>
            </a:r>
            <a:r>
              <a:rPr lang="en" sz="700" u="sng" dirty="0">
                <a:solidFill>
                  <a:schemeClr val="hlink"/>
                </a:solidFill>
                <a:hlinkClick r:id="rId3"/>
              </a:rPr>
              <a:t>https://bit.ly/PHASRocket</a:t>
            </a:r>
            <a:endParaRPr sz="700" dirty="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en" sz="700" dirty="0">
                <a:solidFill>
                  <a:srgbClr val="666666"/>
                </a:solidFill>
              </a:rPr>
              <a:t>This work is licensed under a </a:t>
            </a:r>
            <a:r>
              <a:rPr lang="en" sz="700" u="sng" dirty="0">
                <a:solidFill>
                  <a:schemeClr val="accent5"/>
                </a:solidFill>
                <a:hlinkClick r:id="rId4"/>
              </a:rPr>
              <a:t>Creative Commons Attribution 4.0 International License (CC BY 4.0)</a:t>
            </a:r>
            <a:r>
              <a:rPr lang="en" sz="700" dirty="0">
                <a:solidFill>
                  <a:srgbClr val="666666"/>
                </a:solidFill>
              </a:rPr>
              <a:t>	</a:t>
            </a:r>
            <a:endParaRPr sz="700" dirty="0">
              <a:solidFill>
                <a:srgbClr val="666666"/>
              </a:solidFill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0335" y="103686"/>
            <a:ext cx="2106131" cy="4925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</Words>
  <Application>Microsoft Office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Liao, Yu-Huan Theresa</cp:lastModifiedBy>
  <cp:revision>1</cp:revision>
  <dcterms:modified xsi:type="dcterms:W3CDTF">2020-07-16T19:19:14Z</dcterms:modified>
</cp:coreProperties>
</file>